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991"/>
    <a:srgbClr val="752983"/>
    <a:srgbClr val="1A6AA9"/>
    <a:srgbClr val="DC1B54"/>
    <a:srgbClr val="D74D28"/>
    <a:srgbClr val="E6E6E6"/>
    <a:srgbClr val="2578AC"/>
    <a:srgbClr val="912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1" autoAdjust="0"/>
    <p:restoredTop sz="94604" autoAdjust="0"/>
  </p:normalViewPr>
  <p:slideViewPr>
    <p:cSldViewPr snapToGrid="0" showGuides="1">
      <p:cViewPr varScale="1">
        <p:scale>
          <a:sx n="70" d="100"/>
          <a:sy n="70" d="100"/>
        </p:scale>
        <p:origin x="241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5A3C93F-F0FC-7FB5-ABF9-92D391E0FE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971"/>
            <a:ext cx="7772400" cy="10054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2A66AB-C4D8-21C5-D79C-5F4114692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E94F6-B033-6DC6-7569-66E5CD466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BD8BB-6AED-2B4E-B889-8B100DB1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B5E4-F4B8-DEB1-94FF-844CE0FD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6F238-8C83-2FEC-31B0-657ED85E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0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EFD7-CE52-AAE9-7F8B-F4D20163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9D516-9B2D-88B3-A613-6BF63580C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5A8B-8DBD-660A-D526-C1147D47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0B8E-2636-78D1-E86B-83FC6F0F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85C3D-FE75-EED5-23BE-C5AC7F1C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70A82-A9B1-0AE8-4F0D-D849828EF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9E874-04B6-3DC6-3E3D-2078C1130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1E829-7B33-4C82-9F2A-7AB8C18A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6F68F-238E-942A-134D-E2BD1561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8E112-6FB9-316A-B573-644F1A65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381F-64CE-13A7-9273-EA4B842F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7A28-6A42-7F85-2128-F250E59C1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616F7-0A26-F811-3BE0-66A3A8BD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9CEE3-A518-4809-AA86-47A020F7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62349-1022-F391-E5F7-E46A2675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E391C-8561-93A0-F09A-27F9B662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77361-5A2C-91B1-69F0-D7AA4641F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FC3E0-F65B-10FF-EAE1-1B34B7DD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4C924-28C6-6EA8-B54C-0C51C995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ED01B-FE16-2A34-1D76-4C4169EF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1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B3B0-94DD-2E94-FD66-920BC178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52E2-4685-6778-3179-0C27C45D9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62E87-46C1-D8A3-551F-63F1EDAD3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39A1-1E21-6FE0-6F91-49175E7F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B4B33-25ED-4412-082E-93D6D7FD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649F-1D65-76A3-A41C-7BF91594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1AF6-A7CC-EE97-006F-724DC3FF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502F-5CE0-4688-B6CF-374F8EDAA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4FAA8-5A29-8A52-8E48-0897554C9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1219C-2E73-C544-B2B4-8D8086435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B86C1-362B-5835-FC2A-F312B2255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3653C3-282C-6FD2-DEFC-4CEEFBB2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6C9A9-7CAD-26EB-CE4D-D7EEF5C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F3A080-E18C-B5F5-DB51-5359220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E4DA-97A8-9193-57A9-6F04A876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AFD98-BEA4-940C-77A0-DB316FBD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7F73F-80A6-6134-3602-1D566953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1A685-476D-6A30-D106-7A66D9E4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06713-3A21-925A-2DE8-890D89E2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93313-882F-2FB7-EDE2-BC8EDDC5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05C9F-C063-138F-5D53-B9C0C0D9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33545-9797-4126-1F53-114E0BD7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603E-915A-0084-C309-FF7D6EE0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1766D-4DCB-614F-BF55-F8FCB6C0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BC0C-FE1B-45C5-5AD9-4C18243C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C9A18-AB7A-B338-8B73-1A38C2DD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46FCB-BE46-E71E-DA10-67BA3FD8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1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0ED8-D959-BC5C-6060-BFF5C0F8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DF8F9-431E-2B00-8CEA-42CED6C7F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1D8CE-0332-057C-4705-1D36F4B6D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DEB03-FEA2-9D44-53A4-3A725E34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685D7-A9E4-339B-809A-E03E4BCC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1AF5-5D1D-F6E3-F341-E622C448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1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98F34-3AF3-DBE2-0F32-1CA994740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0499B-D7D1-5734-4C16-EF4E5EE15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4ACA0-D28B-5352-47EB-596F213D4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06C5-8EBA-4EE8-ACD0-932F46A6F92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614FD-17EA-5841-6377-733705B45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3129C-3FAB-4010-8AD9-04A5F47EE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8A500A9-51F6-85EE-86FE-6FBA6CE31EE2}"/>
              </a:ext>
            </a:extLst>
          </p:cNvPr>
          <p:cNvSpPr txBox="1"/>
          <p:nvPr/>
        </p:nvSpPr>
        <p:spPr>
          <a:xfrm>
            <a:off x="1168846" y="534288"/>
            <a:ext cx="463686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9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Lead Poisoning</a:t>
            </a:r>
            <a:br>
              <a:rPr lang="en-US" sz="29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Week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AEFB3-6173-E2A1-2D50-FBD908ECB503}"/>
              </a:ext>
            </a:extLst>
          </p:cNvPr>
          <p:cNvSpPr txBox="1"/>
          <p:nvPr/>
        </p:nvSpPr>
        <p:spPr>
          <a:xfrm>
            <a:off x="6032726" y="487591"/>
            <a:ext cx="1679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22–28,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99A6E6-7B50-30E6-F1A8-9062178E3BC4}"/>
              </a:ext>
            </a:extLst>
          </p:cNvPr>
          <p:cNvSpPr txBox="1"/>
          <p:nvPr/>
        </p:nvSpPr>
        <p:spPr>
          <a:xfrm flipH="1">
            <a:off x="688271" y="2803140"/>
            <a:ext cx="173707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000" b="1" dirty="0">
                <a:solidFill>
                  <a:srgbClr val="75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the Facts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1756B4-7AB6-9849-328F-83F647C9E591}"/>
              </a:ext>
            </a:extLst>
          </p:cNvPr>
          <p:cNvSpPr txBox="1"/>
          <p:nvPr/>
        </p:nvSpPr>
        <p:spPr>
          <a:xfrm flipH="1">
            <a:off x="2805908" y="2800561"/>
            <a:ext cx="218598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000" b="1" dirty="0">
                <a:solidFill>
                  <a:srgbClr val="1A6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Your </a:t>
            </a:r>
            <a:br>
              <a:rPr lang="en-US" sz="2000" b="1" dirty="0">
                <a:solidFill>
                  <a:srgbClr val="1A6AA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A6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Tested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14CEBA-70BC-4577-902E-85B7A9B28085}"/>
              </a:ext>
            </a:extLst>
          </p:cNvPr>
          <p:cNvSpPr txBox="1"/>
          <p:nvPr/>
        </p:nvSpPr>
        <p:spPr>
          <a:xfrm flipH="1">
            <a:off x="5148036" y="2803140"/>
            <a:ext cx="199299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000" b="1" dirty="0">
                <a:solidFill>
                  <a:srgbClr val="DC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Your Home Tested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AD57E1-0A7C-8F84-6FA0-78EA7812558B}"/>
              </a:ext>
            </a:extLst>
          </p:cNvPr>
          <p:cNvSpPr txBox="1"/>
          <p:nvPr/>
        </p:nvSpPr>
        <p:spPr>
          <a:xfrm>
            <a:off x="825317" y="3718773"/>
            <a:ext cx="61217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10" dirty="0">
                <a:solidFill>
                  <a:srgbClr val="29399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Together, we can </a:t>
            </a:r>
            <a:br>
              <a:rPr lang="en-US" sz="3200" spc="10" dirty="0">
                <a:solidFill>
                  <a:srgbClr val="29399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200" spc="10" dirty="0">
                <a:solidFill>
                  <a:srgbClr val="29399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prevent lead exposure!</a:t>
            </a:r>
          </a:p>
        </p:txBody>
      </p:sp>
    </p:spTree>
    <p:extLst>
      <p:ext uri="{BB962C8B-B14F-4D97-AF65-F5344CB8AC3E}">
        <p14:creationId xmlns:p14="http://schemas.microsoft.com/office/powerpoint/2010/main" val="193800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8" ma:contentTypeDescription="Create a new document." ma:contentTypeScope="" ma:versionID="0e3d39f24297b5dcf03af697d9e9633d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8251c34518532cb1c61119a169b320e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  <xsd:element ref="ns5:MediaServiceLocation" minOccurs="0"/>
                <xsd:element ref="ns1:_ip_UnifiedCompliancePolicyProperties" minOccurs="0"/>
                <xsd:element ref="ns1:_ip_UnifiedCompliancePolicyUIAction" minOccurs="0"/>
                <xsd:element ref="ns5:lcf76f155ced4ddcb4097134ff3c332f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7122F7-C2CC-4DF9-ADE1-3DECC7915A38}"/>
</file>

<file path=customXml/itemProps2.xml><?xml version="1.0" encoding="utf-8"?>
<ds:datastoreItem xmlns:ds="http://schemas.openxmlformats.org/officeDocument/2006/customXml" ds:itemID="{BEB2B40B-B6B1-405A-AA41-03BEAFF15A41}"/>
</file>

<file path=customXml/itemProps3.xml><?xml version="1.0" encoding="utf-8"?>
<ds:datastoreItem xmlns:ds="http://schemas.openxmlformats.org/officeDocument/2006/customXml" ds:itemID="{9B957071-8382-4D22-9A70-5D84C0E3ACD6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 Flyer</dc:title>
  <dc:creator>U.S. Environmental Protection Agency</dc:creator>
  <cp:keywords>Flyer, Leading Poisoning, Prevention</cp:keywords>
  <cp:lastModifiedBy>Gentry, Lalida (US)</cp:lastModifiedBy>
  <cp:revision>7</cp:revision>
  <dcterms:created xsi:type="dcterms:W3CDTF">2022-05-06T15:53:48Z</dcterms:created>
  <dcterms:modified xsi:type="dcterms:W3CDTF">2023-09-06T19:32:25Z</dcterms:modified>
</cp:coreProperties>
</file>