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sldIdLst>
    <p:sldId id="257" r:id="rId5"/>
  </p:sldIdLst>
  <p:sldSz cx="15240000" cy="8574088"/>
  <p:notesSz cx="6858000" cy="9144000"/>
  <p:defaultTextStyle>
    <a:defPPr>
      <a:defRPr lang="en-US"/>
    </a:defPPr>
    <a:lvl1pPr marL="0" algn="l" defTabSz="1142886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1pPr>
    <a:lvl2pPr marL="571443" algn="l" defTabSz="1142886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2pPr>
    <a:lvl3pPr marL="1142886" algn="l" defTabSz="1142886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3pPr>
    <a:lvl4pPr marL="1714328" algn="l" defTabSz="1142886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4pPr>
    <a:lvl5pPr marL="2285771" algn="l" defTabSz="1142886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5pPr>
    <a:lvl6pPr marL="2857214" algn="l" defTabSz="1142886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6pPr>
    <a:lvl7pPr marL="3428657" algn="l" defTabSz="1142886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7pPr>
    <a:lvl8pPr marL="4000100" algn="l" defTabSz="1142886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8pPr>
    <a:lvl9pPr marL="4571543" algn="l" defTabSz="1142886" rtl="0" eaLnBrk="1" latinLnBrk="0" hangingPunct="1">
      <a:defRPr sz="22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6D2"/>
    <a:srgbClr val="CC94D5"/>
    <a:srgbClr val="FCA558"/>
    <a:srgbClr val="FEF87E"/>
    <a:srgbClr val="7CB342"/>
    <a:srgbClr val="BFDCA0"/>
    <a:srgbClr val="3E2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2AB27C-3E16-4B02-880E-B41C72B5EB2C}" v="56" dt="2025-08-05T13:46:14.781"/>
    <p1510:client id="{83611199-5133-4DF6-990B-709E3517C094}" v="1" dt="2025-08-05T13:49:50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openxmlformats.org/officeDocument/2006/relationships/customXml" Target="../customXml/item4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11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C05897-C303-4BAA-8092-B246CF1FAB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" t="25606" r="873" b="2727"/>
          <a:stretch>
            <a:fillRect/>
          </a:stretch>
        </p:blipFill>
        <p:spPr>
          <a:xfrm>
            <a:off x="0" y="1093006"/>
            <a:ext cx="15240000" cy="7481081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7EB5E25-0D37-BFE8-FAA4-041E16909654}"/>
              </a:ext>
            </a:extLst>
          </p:cNvPr>
          <p:cNvSpPr/>
          <p:nvPr userDrawn="1"/>
        </p:nvSpPr>
        <p:spPr>
          <a:xfrm>
            <a:off x="0" y="1092096"/>
            <a:ext cx="15240000" cy="7481081"/>
          </a:xfrm>
          <a:custGeom>
            <a:avLst/>
            <a:gdLst>
              <a:gd name="connsiteX0" fmla="*/ 0 w 8400192"/>
              <a:gd name="connsiteY0" fmla="*/ 0 h 845629"/>
              <a:gd name="connsiteX1" fmla="*/ 8400192 w 8400192"/>
              <a:gd name="connsiteY1" fmla="*/ 0 h 845629"/>
              <a:gd name="connsiteX2" fmla="*/ 8400192 w 8400192"/>
              <a:gd name="connsiteY2" fmla="*/ 845630 h 845629"/>
              <a:gd name="connsiteX3" fmla="*/ 0 w 8400192"/>
              <a:gd name="connsiteY3" fmla="*/ 845630 h 84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00192" h="845629">
                <a:moveTo>
                  <a:pt x="0" y="0"/>
                </a:moveTo>
                <a:lnTo>
                  <a:pt x="8400192" y="0"/>
                </a:lnTo>
                <a:lnTo>
                  <a:pt x="8400192" y="845630"/>
                </a:lnTo>
                <a:lnTo>
                  <a:pt x="0" y="845630"/>
                </a:lnTo>
                <a:close/>
              </a:path>
            </a:pathLst>
          </a:custGeom>
          <a:gradFill flip="none" rotWithShape="1">
            <a:gsLst>
              <a:gs pos="15000">
                <a:srgbClr val="E3F6D2">
                  <a:alpha val="63000"/>
                </a:srgbClr>
              </a:gs>
              <a:gs pos="82000">
                <a:srgbClr val="FCFEFA">
                  <a:alpha val="99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C34E25F-54ED-DB37-7EFC-B592557EA642}"/>
              </a:ext>
            </a:extLst>
          </p:cNvPr>
          <p:cNvSpPr/>
          <p:nvPr userDrawn="1"/>
        </p:nvSpPr>
        <p:spPr>
          <a:xfrm>
            <a:off x="0" y="0"/>
            <a:ext cx="10962752" cy="1093007"/>
          </a:xfrm>
          <a:custGeom>
            <a:avLst/>
            <a:gdLst>
              <a:gd name="connsiteX0" fmla="*/ 0 w 8400192"/>
              <a:gd name="connsiteY0" fmla="*/ 0 h 845629"/>
              <a:gd name="connsiteX1" fmla="*/ 8400192 w 8400192"/>
              <a:gd name="connsiteY1" fmla="*/ 0 h 845629"/>
              <a:gd name="connsiteX2" fmla="*/ 8400192 w 8400192"/>
              <a:gd name="connsiteY2" fmla="*/ 845630 h 845629"/>
              <a:gd name="connsiteX3" fmla="*/ 0 w 8400192"/>
              <a:gd name="connsiteY3" fmla="*/ 845630 h 84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00192" h="845629">
                <a:moveTo>
                  <a:pt x="0" y="0"/>
                </a:moveTo>
                <a:lnTo>
                  <a:pt x="8400192" y="0"/>
                </a:lnTo>
                <a:lnTo>
                  <a:pt x="8400192" y="845630"/>
                </a:lnTo>
                <a:lnTo>
                  <a:pt x="0" y="845630"/>
                </a:lnTo>
                <a:close/>
              </a:path>
            </a:pathLst>
          </a:custGeom>
          <a:solidFill>
            <a:srgbClr val="BFDCA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1ECAEB-C227-9472-001C-16E16A300C07}"/>
              </a:ext>
            </a:extLst>
          </p:cNvPr>
          <p:cNvSpPr/>
          <p:nvPr userDrawn="1"/>
        </p:nvSpPr>
        <p:spPr>
          <a:xfrm>
            <a:off x="11039946" y="0"/>
            <a:ext cx="4200054" cy="1093007"/>
          </a:xfrm>
          <a:custGeom>
            <a:avLst/>
            <a:gdLst>
              <a:gd name="connsiteX0" fmla="*/ 0 w 3044094"/>
              <a:gd name="connsiteY0" fmla="*/ 0 h 6514909"/>
              <a:gd name="connsiteX1" fmla="*/ 3044095 w 3044094"/>
              <a:gd name="connsiteY1" fmla="*/ 0 h 6514909"/>
              <a:gd name="connsiteX2" fmla="*/ 3044095 w 3044094"/>
              <a:gd name="connsiteY2" fmla="*/ 6514910 h 6514909"/>
              <a:gd name="connsiteX3" fmla="*/ 0 w 3044094"/>
              <a:gd name="connsiteY3" fmla="*/ 6514910 h 651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4094" h="6514909">
                <a:moveTo>
                  <a:pt x="0" y="0"/>
                </a:moveTo>
                <a:lnTo>
                  <a:pt x="3044095" y="0"/>
                </a:lnTo>
                <a:lnTo>
                  <a:pt x="3044095" y="6514910"/>
                </a:lnTo>
                <a:lnTo>
                  <a:pt x="0" y="6514910"/>
                </a:lnTo>
                <a:close/>
              </a:path>
            </a:pathLst>
          </a:custGeom>
          <a:solidFill>
            <a:srgbClr val="7CB34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86A48DD-2B1C-86D9-EC14-C63E98F0B8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8621" y="1569007"/>
            <a:ext cx="3335828" cy="282125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07A4ECA-36E4-1922-8BDF-168168FE3FD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7919" y="1607772"/>
            <a:ext cx="3335828" cy="282125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23A01B9-A641-0871-7A34-0A201B74A8D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65180" y="1607773"/>
            <a:ext cx="3335828" cy="28212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9DB06D-0EBD-E9C4-8B70-8BE82A7AECC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99" y="1760850"/>
            <a:ext cx="1732871" cy="17328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96AF97-C9A2-82B8-2C1F-BA49B84ED76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397" y="1794458"/>
            <a:ext cx="1732872" cy="173287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90329AA-A48C-E4BD-AA6A-2C5D992FA11F}"/>
              </a:ext>
            </a:extLst>
          </p:cNvPr>
          <p:cNvGrpSpPr/>
          <p:nvPr userDrawn="1"/>
        </p:nvGrpSpPr>
        <p:grpSpPr>
          <a:xfrm>
            <a:off x="11766659" y="1794459"/>
            <a:ext cx="1732873" cy="1732872"/>
            <a:chOff x="11766659" y="1794459"/>
            <a:chExt cx="1732873" cy="173287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3504351-7F70-3AC0-33A3-14E4371F2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6659" y="1794459"/>
              <a:ext cx="1732873" cy="1732872"/>
            </a:xfrm>
            <a:prstGeom prst="rect">
              <a:avLst/>
            </a:prstGeom>
          </p:spPr>
        </p:pic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30F40471-06AA-76DC-2308-796132C88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1958427" y="2185102"/>
              <a:ext cx="1285542" cy="979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978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79136-1592-5A02-8572-CDDA55DBE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10ACFF1-6F93-4221-75C6-2323B55ED8F9}"/>
              </a:ext>
            </a:extLst>
          </p:cNvPr>
          <p:cNvSpPr txBox="1"/>
          <p:nvPr/>
        </p:nvSpPr>
        <p:spPr>
          <a:xfrm>
            <a:off x="11186933" y="308933"/>
            <a:ext cx="4053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19–25, 2025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CE5740-3FE1-7A3B-1CE6-D3811EA994A6}"/>
              </a:ext>
            </a:extLst>
          </p:cNvPr>
          <p:cNvSpPr txBox="1"/>
          <p:nvPr/>
        </p:nvSpPr>
        <p:spPr>
          <a:xfrm>
            <a:off x="1" y="247378"/>
            <a:ext cx="1096275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3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Lead Poisoning Prevention Week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9ADD22-97DB-E573-CC7D-9E277407690C}"/>
              </a:ext>
            </a:extLst>
          </p:cNvPr>
          <p:cNvSpPr txBox="1"/>
          <p:nvPr/>
        </p:nvSpPr>
        <p:spPr>
          <a:xfrm>
            <a:off x="824156" y="1347086"/>
            <a:ext cx="3444757" cy="2865711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492021"/>
              </a:avLst>
            </a:prstTxWarp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>
                <a:solidFill>
                  <a:srgbClr val="3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49BBA9-3F8C-9550-1306-5B59ECB29E20}"/>
              </a:ext>
            </a:extLst>
          </p:cNvPr>
          <p:cNvSpPr txBox="1"/>
          <p:nvPr/>
        </p:nvSpPr>
        <p:spPr>
          <a:xfrm>
            <a:off x="985946" y="893709"/>
            <a:ext cx="3121178" cy="2935488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3564278"/>
              </a:avLst>
            </a:prstTxWarp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>
                <a:solidFill>
                  <a:srgbClr val="3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the</a:t>
            </a:r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ABCCE0B5-74EF-6785-83C1-B4850501169C}"/>
              </a:ext>
            </a:extLst>
          </p:cNvPr>
          <p:cNvSpPr txBox="1"/>
          <p:nvPr/>
        </p:nvSpPr>
        <p:spPr>
          <a:xfrm>
            <a:off x="5893454" y="1310019"/>
            <a:ext cx="3444757" cy="2935488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492021"/>
              </a:avLst>
            </a:prstTxWarp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2600" b="1" dirty="0">
                <a:solidFill>
                  <a:srgbClr val="3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Tested</a:t>
            </a:r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41F7F2DC-6F5A-D178-CF9C-0382FCBCB1BF}"/>
              </a:ext>
            </a:extLst>
          </p:cNvPr>
          <p:cNvSpPr txBox="1"/>
          <p:nvPr/>
        </p:nvSpPr>
        <p:spPr>
          <a:xfrm>
            <a:off x="6055244" y="854944"/>
            <a:ext cx="3121178" cy="3006964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3564278"/>
              </a:avLst>
            </a:prstTxWarp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2600" b="1" dirty="0">
                <a:solidFill>
                  <a:srgbClr val="3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Your</a:t>
            </a:r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753311F6-0B54-F2C5-D6EC-731C41CE0614}"/>
              </a:ext>
            </a:extLst>
          </p:cNvPr>
          <p:cNvSpPr txBox="1"/>
          <p:nvPr/>
        </p:nvSpPr>
        <p:spPr>
          <a:xfrm>
            <a:off x="10962752" y="1220648"/>
            <a:ext cx="3340685" cy="3032272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699795"/>
              </a:avLst>
            </a:prstTxWarp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2600" b="1" dirty="0">
                <a:solidFill>
                  <a:srgbClr val="3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Tested</a:t>
            </a:r>
          </a:p>
        </p:txBody>
      </p:sp>
      <p:sp>
        <p:nvSpPr>
          <p:cNvPr id="1054" name="TextBox 1053">
            <a:extLst>
              <a:ext uri="{FF2B5EF4-FFF2-40B4-BE49-F238E27FC236}">
                <a16:creationId xmlns:a16="http://schemas.microsoft.com/office/drawing/2014/main" id="{666CACD8-FA4B-928E-E9D5-74DC824479AA}"/>
              </a:ext>
            </a:extLst>
          </p:cNvPr>
          <p:cNvSpPr txBox="1"/>
          <p:nvPr/>
        </p:nvSpPr>
        <p:spPr>
          <a:xfrm>
            <a:off x="11149605" y="882319"/>
            <a:ext cx="2966980" cy="3006963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3564278"/>
              </a:avLst>
            </a:prstTxWarp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2600" b="1" dirty="0">
                <a:solidFill>
                  <a:srgbClr val="3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Your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110BEC-6ABC-3E84-F619-4387B53761C5}"/>
              </a:ext>
            </a:extLst>
          </p:cNvPr>
          <p:cNvSpPr txBox="1"/>
          <p:nvPr/>
        </p:nvSpPr>
        <p:spPr>
          <a:xfrm>
            <a:off x="848695" y="4928379"/>
            <a:ext cx="138857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3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Communities Start </a:t>
            </a:r>
            <a:br>
              <a:rPr lang="en-US" sz="7200" b="1" dirty="0">
                <a:solidFill>
                  <a:srgbClr val="3E272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b="1" dirty="0">
                <a:solidFill>
                  <a:srgbClr val="3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Lead-Safe Homes</a:t>
            </a:r>
          </a:p>
        </p:txBody>
      </p:sp>
    </p:spTree>
    <p:extLst>
      <p:ext uri="{BB962C8B-B14F-4D97-AF65-F5344CB8AC3E}">
        <p14:creationId xmlns:p14="http://schemas.microsoft.com/office/powerpoint/2010/main" val="356699639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fa91fb-a0ff-4ac5-b2db-65c790d184a4" xsi:nil="true"/>
    <lcf76f155ced4ddcb4097134ff3c332f xmlns="d329a7cb-a26a-4a2a-b3c0-532d4db30699">
      <Terms xmlns="http://schemas.microsoft.com/office/infopath/2007/PartnerControls"/>
    </lcf76f155ced4ddcb4097134ff3c332f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2025-09-05T13:10:31+00:00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1FF704560E864C95E9651F0E5EE9D2" ma:contentTypeVersion="13" ma:contentTypeDescription="Create a new document." ma:contentTypeScope="" ma:versionID="edbb2a3dabbcf1ba764a91ce933722fc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d329a7cb-a26a-4a2a-b3c0-532d4db30699" targetNamespace="http://schemas.microsoft.com/office/2006/metadata/properties" ma:root="true" ma:fieldsID="1c24b1fdf915a0b3e541a43c66762eab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d329a7cb-a26a-4a2a-b3c0-532d4db30699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5:MediaServiceSearchProperties" minOccurs="0"/>
                <xsd:element ref="ns5:MediaServiceObjectDetectorVersions" minOccurs="0"/>
                <xsd:element ref="ns5:lcf76f155ced4ddcb4097134ff3c332f" minOccurs="0"/>
                <xsd:element ref="ns5:MediaServiceDateTaken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fcab1c95-5963-4f7e-bece-3152e8730f82}" ma:internalName="TaxCatchAllLabel" ma:readOnly="true" ma:showField="CatchAllDataLabel" ma:web="6edc731b-fd19-41f8-963d-76737410b9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fcab1c95-5963-4f7e-bece-3152e8730f82}" ma:internalName="TaxCatchAll" ma:showField="CatchAllData" ma:web="6edc731b-fd19-41f8-963d-76737410b9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9a7cb-a26a-4a2a-b3c0-532d4db306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33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29f62856-1543-49d4-a736-4569d363f533" ContentTypeId="0x0101" PreviousValue="false"/>
</file>

<file path=customXml/itemProps1.xml><?xml version="1.0" encoding="utf-8"?>
<ds:datastoreItem xmlns:ds="http://schemas.openxmlformats.org/officeDocument/2006/customXml" ds:itemID="{C615C5DB-CC55-4706-9725-BBF7D93D0B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90D226-1546-439B-8EF5-AA4D9B638FB4}">
  <ds:schemaRefs>
    <ds:schemaRef ds:uri="http://schemas.microsoft.com/office/2006/metadata/properties"/>
    <ds:schemaRef ds:uri="http://schemas.microsoft.com/office/infopath/2007/PartnerControls"/>
    <ds:schemaRef ds:uri="534c72ee-ec8c-47d8-8592-81323cc46f5d"/>
    <ds:schemaRef ds:uri="b0456a35-866f-4ad3-8015-9d10c933a79a"/>
  </ds:schemaRefs>
</ds:datastoreItem>
</file>

<file path=customXml/itemProps3.xml><?xml version="1.0" encoding="utf-8"?>
<ds:datastoreItem xmlns:ds="http://schemas.openxmlformats.org/officeDocument/2006/customXml" ds:itemID="{029F64D2-5CFA-476B-9223-8729F77883BF}"/>
</file>

<file path=customXml/itemProps4.xml><?xml version="1.0" encoding="utf-8"?>
<ds:datastoreItem xmlns:ds="http://schemas.openxmlformats.org/officeDocument/2006/customXml" ds:itemID="{B962FB3D-7789-4D29-854F-1B5791E1674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27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Aptos</vt:lpstr>
      <vt:lpstr>Arial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Freshly, Meggan (US)</dc:creator>
  <cp:lastModifiedBy>Thomas, Amy (US)</cp:lastModifiedBy>
  <cp:revision>10</cp:revision>
  <dcterms:created xsi:type="dcterms:W3CDTF">2022-05-25T19:31:39Z</dcterms:created>
  <dcterms:modified xsi:type="dcterms:W3CDTF">2025-09-04T13:40:07Z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0x0101007D1FF704560E864C95E9651F0E5EE9D2</vt:lpwstr>
  </property>
  <property fmtid="{D5CDD505-2E9C-101B-9397-08002B2CF9AE}" pid="3" name="MediaServiceImageTags">
    <vt:lpwstr/>
  </property>
</Properties>
</file>